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972185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99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0167A8-1A54-4F29-AD3B-8CA1CBCB8499}" v="38" dt="2020-05-18T21:31:17.3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8" y="138"/>
      </p:cViewPr>
      <p:guideLst>
        <p:guide orient="horz" pos="2160"/>
        <p:guide pos="30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佐藤 裕美子" userId="90dce0000d121c66" providerId="LiveId" clId="{7E0167A8-1A54-4F29-AD3B-8CA1CBCB8499}"/>
    <pc:docChg chg="custSel modSld">
      <pc:chgData name="佐藤 裕美子" userId="90dce0000d121c66" providerId="LiveId" clId="{7E0167A8-1A54-4F29-AD3B-8CA1CBCB8499}" dt="2020-05-18T21:31:19.693" v="165" actId="20577"/>
      <pc:docMkLst>
        <pc:docMk/>
      </pc:docMkLst>
      <pc:sldChg chg="modSp">
        <pc:chgData name="佐藤 裕美子" userId="90dce0000d121c66" providerId="LiveId" clId="{7E0167A8-1A54-4F29-AD3B-8CA1CBCB8499}" dt="2020-05-18T21:31:19.693" v="165" actId="20577"/>
        <pc:sldMkLst>
          <pc:docMk/>
          <pc:sldMk cId="3088757243" sldId="256"/>
        </pc:sldMkLst>
        <pc:spChg chg="mod">
          <ac:chgData name="佐藤 裕美子" userId="90dce0000d121c66" providerId="LiveId" clId="{7E0167A8-1A54-4F29-AD3B-8CA1CBCB8499}" dt="2020-05-18T21:31:19.693" v="165" actId="20577"/>
          <ac:spMkLst>
            <pc:docMk/>
            <pc:sldMk cId="3088757243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DC7AE66D-3F97-44CD-A007-A7F7EFD69514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744538"/>
            <a:ext cx="527367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5" tIns="45652" rIns="91305" bIns="456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5" tIns="45652" rIns="91305" bIns="456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5EDE11F6-B628-4120-8504-46777C50A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74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62000" y="744538"/>
            <a:ext cx="5273675" cy="3721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E11F6-B628-4120-8504-46777C50AF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838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62000" y="744538"/>
            <a:ext cx="5273675" cy="3721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E11F6-B628-4120-8504-46777C50AF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85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67108" y="1371600"/>
            <a:ext cx="8347829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67108" y="3228536"/>
            <a:ext cx="8351069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342" y="914402"/>
            <a:ext cx="2187416" cy="5211763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6092" y="914402"/>
            <a:ext cx="6400218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67" y="1316736"/>
            <a:ext cx="8263573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3867" y="2704664"/>
            <a:ext cx="8263573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94" y="704088"/>
            <a:ext cx="8749665" cy="1143000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6094" y="1920085"/>
            <a:ext cx="4293817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941" y="1920085"/>
            <a:ext cx="4293817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94" y="704088"/>
            <a:ext cx="8749665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093" y="1855248"/>
            <a:ext cx="4295505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38565" y="1859759"/>
            <a:ext cx="429719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6093" y="2514600"/>
            <a:ext cx="429550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8565" y="2514600"/>
            <a:ext cx="429719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92" y="704088"/>
            <a:ext cx="8830681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139" y="514352"/>
            <a:ext cx="2916555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29139" y="1676400"/>
            <a:ext cx="2916555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00974" y="1676400"/>
            <a:ext cx="5434784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365811" y="1108077"/>
            <a:ext cx="5590064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509952" y="5359769"/>
            <a:ext cx="165271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123" y="1176998"/>
            <a:ext cx="235268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123" y="2828785"/>
            <a:ext cx="2349447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87635" y="6356352"/>
            <a:ext cx="648123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06076" y="1199517"/>
            <a:ext cx="4909534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127" y="5816600"/>
            <a:ext cx="9742104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658387" y="6219827"/>
            <a:ext cx="5063464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127" y="-7144"/>
            <a:ext cx="9742104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658387" y="-7144"/>
            <a:ext cx="5063464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86094" y="704088"/>
            <a:ext cx="8749665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86094" y="1935480"/>
            <a:ext cx="8749665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86094" y="6356352"/>
            <a:ext cx="2268431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35539" y="6356352"/>
            <a:ext cx="3564679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425604" y="6356352"/>
            <a:ext cx="810154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20218" y="202408"/>
            <a:ext cx="9760707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08720"/>
            <a:ext cx="9721850" cy="720080"/>
          </a:xfrm>
          <a:ln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3675063" algn="l"/>
              </a:tabLst>
            </a:pPr>
            <a:r>
              <a:rPr lang="ja-JP" altLang="en-US" sz="3200" dirty="0">
                <a:solidFill>
                  <a:srgbClr val="0000CC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福島県奨学資金（震災特例採用）の募集について</a:t>
            </a:r>
            <a:endParaRPr kumimoji="1" lang="ja-JP" altLang="en-US" sz="3200" dirty="0">
              <a:solidFill>
                <a:srgbClr val="0000CC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53" y="1641418"/>
            <a:ext cx="9721849" cy="521658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福島県教育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委員会より標記奨学資金の奨学生募集がありました。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応募を希望する場合は、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２１年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月１８日（金）までに学生課学生支援係に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申し出て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spc="-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</a:t>
            </a:r>
            <a:endParaRPr kumimoji="1" lang="en-US" altLang="ja-JP" sz="2000" spc="-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 algn="l"/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1</a:t>
            </a:r>
            <a:r>
              <a:rPr kumimoji="1" lang="ja-JP" altLang="en-US" sz="2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対象者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本科１～３年生対象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・保護者が</a:t>
            </a:r>
            <a:r>
              <a:rPr kumimoji="1"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福島県内に住所を有する者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・東日本大震災の被災に伴う家計急変により修学困難で、主たる生計維持者の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所得金額が基準額以下の者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2</a:t>
            </a:r>
            <a:r>
              <a:rPr kumimoji="1" lang="ja-JP" altLang="en-US" sz="2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kumimoji="1"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貸与月額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 宅 通 学：月額</a:t>
            </a:r>
            <a:r>
              <a:rPr kumimoji="1"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18,000</a:t>
            </a:r>
            <a:r>
              <a:rPr kumimoji="1"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自宅外通学：月額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23,000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3</a:t>
            </a:r>
            <a:r>
              <a:rPr lang="ja-JP" altLang="en-US" sz="2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貸与期間：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2021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2022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4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．そ の 他 ：貸与型の奨学資金を他から受けていないこと。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詳細はホームページでご確認ください。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「福島県奨学資金」にて検索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https://www.pref.fukushima.lg.jp/site/edu/koukoukyoiku308.html</a:t>
            </a:r>
          </a:p>
          <a:p>
            <a:pPr algn="l"/>
            <a:endParaRPr kumimoji="1" lang="ja-JP" altLang="en-US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875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88640"/>
            <a:ext cx="9721850" cy="1440160"/>
          </a:xfrm>
          <a:ln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3675063" algn="l"/>
              </a:tabLst>
            </a:pPr>
            <a:r>
              <a:rPr lang="ja-JP" altLang="en-US" sz="3200" dirty="0">
                <a:solidFill>
                  <a:srgbClr val="0000CC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福島県奨学資金（震災特例採用）の</a:t>
            </a:r>
            <a:br>
              <a:rPr lang="en-US" altLang="ja-JP" sz="3200" dirty="0">
                <a:solidFill>
                  <a:srgbClr val="0000CC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200" dirty="0">
                <a:solidFill>
                  <a:srgbClr val="0000CC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追加募集について</a:t>
            </a:r>
            <a:endParaRPr kumimoji="1" lang="ja-JP" altLang="en-US" sz="3200" dirty="0">
              <a:solidFill>
                <a:srgbClr val="0000CC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53" y="1641418"/>
            <a:ext cx="9721849" cy="521658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福島県教育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委員会より標記奨学資金の奨学生追加募集がありました。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応募を希望する場合は、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２０年１０月１６日（金）までに学生課学生支援係に申し出て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spc="-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</a:t>
            </a:r>
            <a:endParaRPr kumimoji="1" lang="en-US" altLang="ja-JP" sz="2000" spc="-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1" algn="l"/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1</a:t>
            </a:r>
            <a:r>
              <a:rPr kumimoji="1" lang="ja-JP" altLang="en-US" sz="2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対象者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本科１～３年生対象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・保護者が</a:t>
            </a:r>
            <a:r>
              <a:rPr kumimoji="1"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福島県内に住所を有する者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・東日本大震災の被災に伴う家計急変により修学困難で、主たる生計維持者の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所得金額が基準額以下の者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2</a:t>
            </a:r>
            <a:r>
              <a:rPr kumimoji="1" lang="ja-JP" altLang="en-US" sz="2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kumimoji="1"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貸与月額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 宅 通 学：月額</a:t>
            </a:r>
            <a:r>
              <a:rPr kumimoji="1"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18,000</a:t>
            </a:r>
            <a:r>
              <a:rPr kumimoji="1"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自宅外通学：月額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23,000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3</a:t>
            </a:r>
            <a:r>
              <a:rPr lang="ja-JP" altLang="en-US" sz="2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貸与期間：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4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．そ の 他 ：貸与型の奨学資金を他から受けていないこと。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詳細はホームページでご確認ください。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「福島県奨学金」にて検索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https://www.pref.fukushima.lg.jp/site/edu/koukoukyoiku308.html</a:t>
            </a:r>
          </a:p>
          <a:p>
            <a:pPr algn="l"/>
            <a:endParaRPr kumimoji="1" lang="ja-JP" altLang="en-US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7136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72D6E6E512334BA7859C1993E6F7BA" ma:contentTypeVersion="8" ma:contentTypeDescription="新しいドキュメントを作成します。" ma:contentTypeScope="" ma:versionID="fdceb8b067222c1e7305fdb352ca36da">
  <xsd:schema xmlns:xsd="http://www.w3.org/2001/XMLSchema" xmlns:xs="http://www.w3.org/2001/XMLSchema" xmlns:p="http://schemas.microsoft.com/office/2006/metadata/properties" xmlns:ns2="e064ef46-aa2f-4e90-86d7-f2fbb7098762" targetNamespace="http://schemas.microsoft.com/office/2006/metadata/properties" ma:root="true" ma:fieldsID="b0d38424030920a8ea59491fff5ef5bb" ns2:_="">
    <xsd:import namespace="e064ef46-aa2f-4e90-86d7-f2fbb7098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4ef46-aa2f-4e90-86d7-f2fbb70987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3F642A-C28C-4956-A319-4AAC54A6C1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622F56-E5C1-4878-BE9C-24514C814FA5}">
  <ds:schemaRefs>
    <ds:schemaRef ds:uri="http://schemas.microsoft.com/office/2006/documentManagement/types"/>
    <ds:schemaRef ds:uri="http://purl.org/dc/terms/"/>
    <ds:schemaRef ds:uri="http://www.w3.org/XML/1998/namespace"/>
    <ds:schemaRef ds:uri="e064ef46-aa2f-4e90-86d7-f2fbb7098762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9CF7E4D-31F0-464F-8AEF-2B3158BC7D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64ef46-aa2f-4e90-86d7-f2fbb70987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428</Words>
  <Application>Microsoft Office PowerPoint</Application>
  <PresentationFormat>ユーザー設定</PresentationFormat>
  <Paragraphs>38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HGP明朝E</vt:lpstr>
      <vt:lpstr>HG丸ｺﾞｼｯｸM-PRO</vt:lpstr>
      <vt:lpstr>ＭＳ Ｐゴシック</vt:lpstr>
      <vt:lpstr>Calibri</vt:lpstr>
      <vt:lpstr>Constantia</vt:lpstr>
      <vt:lpstr>Wingdings 2</vt:lpstr>
      <vt:lpstr>リゾート</vt:lpstr>
      <vt:lpstr>福島県奨学資金（震災特例採用）の募集について</vt:lpstr>
      <vt:lpstr>福島県奨学資金（震災特例採用）の 追加募集について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平成２９年度 福島県奨学生追加募集について</dc:title>
  <dc:creator>fukushima</dc:creator>
  <cp:lastModifiedBy>佐藤 裕美子</cp:lastModifiedBy>
  <cp:revision>20</cp:revision>
  <cp:lastPrinted>2021-05-17T06:12:37Z</cp:lastPrinted>
  <dcterms:created xsi:type="dcterms:W3CDTF">2017-08-21T02:40:01Z</dcterms:created>
  <dcterms:modified xsi:type="dcterms:W3CDTF">2021-05-17T06:12:40Z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0x010100F772D6E6E512334BA7859C1993E6F7BA</vt:lpwstr>
  </property>
</Properties>
</file>